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112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6845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964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82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276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37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766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99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31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56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035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49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9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62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867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2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77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4000">
              <a:srgbClr val="FFFFFF"/>
            </a:gs>
            <a:gs pos="80000">
              <a:srgbClr val="F7C4A1"/>
            </a:gs>
            <a:gs pos="100000">
              <a:srgbClr val="FAD7BE"/>
            </a:gs>
          </a:gsLst>
          <a:lin ang="27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6esm67yWpA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ykk5TF-pKw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34391" y="27537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en-US" sz="6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Instruments and </a:t>
            </a:r>
            <a:r>
              <a:rPr lang="en-US" sz="66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Their </a:t>
            </a:r>
            <a:r>
              <a:rPr lang="en-US" sz="6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Families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603" y="2599872"/>
            <a:ext cx="9144792" cy="165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3585"/>
            <a:ext cx="4017611" cy="260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27808" y="2703078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Now that you know what you will be listening to, let’s learn how to listen!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en-US" sz="6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to listen to an orchestra performance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listen for: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think the orchestra sits in this arrangement?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all about volume!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softer instrumental families sit in the front by the conductor.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order, softest to loudest, would you place the families? *remember that the four families  are percussion, woodwinds, brass, and strings* 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Strings, Woodwinds, Brass, and Percussion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3780" r="13780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Listen for: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483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would the violins sit before the trombones?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Because the violins play much softer than the trombones. The violins are closer to the audience, and the audience can hear them better.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425224"/>
            <a:ext cx="5181600" cy="315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listen for: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62000" y="1825625"/>
            <a:ext cx="5257800" cy="47953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review the questions below and keep them on your mind as you listen to a few minutes of this link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000" dirty="0" smtClean="0">
              <a:hlinkClick r:id="rId3"/>
            </a:endParaRPr>
          </a:p>
          <a:p>
            <a:pPr lvl="0" indent="-228600">
              <a:lnSpc>
                <a:spcPct val="80000"/>
              </a:lnSpc>
              <a:spcBef>
                <a:spcPts val="0"/>
              </a:spcBef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://www.youtube.com/watch?v=-</a:t>
            </a:r>
            <a:r>
              <a:rPr lang="en-US" sz="2000" dirty="0" smtClean="0">
                <a:hlinkClick r:id="rId3"/>
              </a:rPr>
              <a:t>6esm67yWpA</a:t>
            </a:r>
            <a:endParaRPr lang="en-US" sz="2000" dirty="0" smtClean="0"/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hear the different families trade off in the music, but play as an orchestra in the whole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/>
              <a:t>What do you imagine this music to be about?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time of day does this music take place?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keep these questions on your mind as you listen.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Answers: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Name/Composer: </a:t>
            </a:r>
            <a:r>
              <a:rPr lang="en-US" sz="1200" dirty="0" smtClean="0"/>
              <a:t>Britten </a:t>
            </a:r>
            <a:r>
              <a:rPr lang="en-US" sz="1200" i="1" dirty="0" smtClean="0"/>
              <a:t>Four Sea Interludes</a:t>
            </a:r>
            <a:r>
              <a:rPr lang="en-US" sz="1200" dirty="0" smtClean="0"/>
              <a:t>: </a:t>
            </a:r>
            <a:r>
              <a:rPr lang="en-US" sz="1200" dirty="0" smtClean="0"/>
              <a:t>Dawn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dirty="0" smtClean="0"/>
              <a:t>Yes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425224"/>
            <a:ext cx="5181600" cy="3152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07571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4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Concert Etiquette: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838200" y="1305624"/>
            <a:ext cx="10515599" cy="529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play this link to the concert etiquette rap: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https://youtu.be/ykk5TF-pKw4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It’s okay to laugh at this video, but after watching it you’ll know what not to laugh at in a concert setting!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seated on time.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off electronic devices.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talk or make noise after the concert begins.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Applaud when the concertmaster and conductor enter.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for the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entire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piece to be completed before you applaud (you will know when to applaud when the conductor lowers his arms and turns around/ steps off the podium).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fantastic to show your appreciation for the performance with your applause, but please keep it light, not overly enthusiastic. 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and exit between selections. If possible, wait until the audience is applauding before moving.</a:t>
            </a: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four major families in the orchestra. The Strings, Woodwinds, Brass, and Percussion make up the orchestra.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yourself how each instrument sounds: Was it high or low? Have you heard this instrument before? How is it played?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instrument look: What is it made out of? How is it shaped? How many strings does it have?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as highlighted: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Strings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Woodwinds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Brass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Percussion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1946" y="3063961"/>
            <a:ext cx="5181600" cy="315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Strings: </a:t>
            </a:r>
            <a:r>
              <a:rPr lang="en-US" sz="24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string section is made up of violins, violas, cellos, basses, harps, and often a piano. Please try to compare and contrast each instrument in this family as you learn.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10045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Violin: The smallest string instrument in the orchestra and the most abundant. It is rested on the musician’s shoulder when played and has four strings.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Viola: The viola is easily confused with the violin because they look very similar, but the viola is larger and has a lower sound. The viola is played in a similar position on the shoulder to the violin.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Cello: Much larger than the viola, the cello is rested on the ground by its endpin when played.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think the cello sounds higher or lower than the violin and viola?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</a:p>
        </p:txBody>
      </p:sp>
      <p:pic>
        <p:nvPicPr>
          <p:cNvPr id="100" name="Shape 1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36095" y="1597025"/>
            <a:ext cx="2321069" cy="142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6096" y="3017182"/>
            <a:ext cx="232106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1977" y="4464982"/>
            <a:ext cx="1409700" cy="21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Strings: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575964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Bass: The double bass is much larger than most of you! It is so large that it is played in a standing position.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four string instruments we have learned so far which instrument sounds the highest and which sounds the lowest?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Piano: Many of your may wonder why the piano is in the strings family! When you press down a key, a felt hammer strikes one or two of the almost 230 strings inside of the piano. This is what produces a sound. The piano has the widest range of sound of all instruments, which means that it can play very high and very low. The picture to the right is a very special picture. It is of our one of our pianist soloists, Kevin Chance! A soloist is a performer that plays a part or whole piece of music alone.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Highest: Violin, Lowest: Double Bass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0340" y="588818"/>
            <a:ext cx="1463844" cy="266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9367" y="3252357"/>
            <a:ext cx="2479846" cy="1808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Woodwinds: </a:t>
            </a:r>
            <a:r>
              <a:rPr lang="en-US" sz="24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woodwind section of the orchestra is made up of flutes, clarinets, oboes, and bassoons. </a:t>
            </a:r>
            <a:r>
              <a:rPr lang="en-US" sz="243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try to compare and contrast each instrument in this family as you learn.</a:t>
            </a:r>
            <a:r>
              <a:rPr lang="en-US" sz="24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8004464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Flute: The flute is one of the highest instruments in the orchestra. To make a sound, players blow air across the mouthpiece. 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seen a flute anywhere else in this lesson?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Clarinet: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clarinet is a single reed instrument. The reed produces a sound when the player blows on the </a:t>
            </a:r>
            <a:r>
              <a:rPr lang="en-US" sz="2000"/>
              <a:t>mouthpiece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certain way because it vibrates. Like other woodwinds, the clarinet has many different keys. Each fingering, or set of keys pushed down together, produces a different note.</a:t>
            </a:r>
          </a:p>
          <a:p>
            <a:pPr marL="228600" marR="0" lvl="0" indent="-2032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Oboe: The oboe is a double reed woodwind. Sound is produced when a player blows into the reed and it vibrates.                                            		The oboe is the higher of two double reed woodwinds we will talk about today.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0079" y="1358179"/>
            <a:ext cx="2223943" cy="148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3093" y="2840808"/>
            <a:ext cx="1497913" cy="199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 t="34955" b="50885"/>
          <a:stretch/>
        </p:blipFill>
        <p:spPr>
          <a:xfrm>
            <a:off x="5505273" y="5024312"/>
            <a:ext cx="1948800" cy="2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7663" y="4838028"/>
            <a:ext cx="1628775" cy="174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Woodwinds: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8939646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Bassoon: The bassoon is the other instrument in the woodwind family that uses a double reed to play. The bassoon is much larger and makes a lower sound than the oboe. Like other woodwinds, the bassoon has many keys.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woodwind instrument that we have learned about today is the lowest sounding?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Answers: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Yes: She was playing flute with Kevin Chance.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bassoon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553" y="1118754"/>
            <a:ext cx="1904999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21535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Brass: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brass section in the orchestra is made up of French horns, trumpets, trombones, and tubas.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8929254" cy="4595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454"/>
              <a:buFont typeface="Arial"/>
              <a:buChar char="•"/>
            </a:pPr>
            <a:r>
              <a:rPr lang="en-US" sz="2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Horn: The French horn is played by buzzing your lips on the mouthpiece while blowing air into the horn. It has a very round sound. A round sound means a very balanced, pleasing sound. Players change notes with valves.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454"/>
              <a:buFont typeface="Arial"/>
              <a:buChar char="•"/>
            </a:pPr>
            <a:r>
              <a:rPr lang="en-US" sz="2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Trumpet: The trumpet is played in a similar way to the French horn. The trumpet has a very bright sound. Bright sounds are made by higher, lighter sounding instruments. People often connect this sound with happiness or airyness. Players change notes with valves. 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454"/>
              <a:buFont typeface="Arial"/>
              <a:buChar char="•"/>
            </a:pPr>
            <a:r>
              <a:rPr lang="en-US" sz="2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Trombone: The trombone is different from most instruments, because it uses a slide to change notes rather than valves. The trombone can play lower than trumpets and French horns. Sound is produced in a very similar way to the other brass instruments.</a:t>
            </a: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100454"/>
              <a:buFont typeface="Arial"/>
              <a:buChar char="•"/>
            </a:pPr>
            <a:r>
              <a:rPr lang="en-US" sz="2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Tuba: The tuba is the biggest and lowest brass instrument. It is so big that players must hold it in their lap to play. Sound is produced in a very similar way to the other brass instruments.</a:t>
            </a:r>
            <a:br>
              <a:rPr lang="en-US" sz="22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2800" y="700810"/>
            <a:ext cx="1369649" cy="182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7690" y="2177113"/>
            <a:ext cx="2219868" cy="147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8432" y="3649805"/>
            <a:ext cx="2258384" cy="150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6989" y="5150571"/>
            <a:ext cx="1621270" cy="1541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388926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Percussion: </a:t>
            </a:r>
            <a:r>
              <a:rPr lang="en-US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percussion instruments we’ll learn about today are the timpani, xylophone, snare, and chimes. </a:t>
            </a:r>
            <a:r>
              <a:rPr lang="en-US" sz="21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try to compare and contrast each instrument in this family as you learn.</a:t>
            </a:r>
            <a:r>
              <a:rPr lang="en-US"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721435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Timpani: Pitched drums that come in sets of three or four and that vary in note name and size. They are played when struck on the drum head by a timpani mallet. The timpani is a very important part of the orchestra. They have a very round sound.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remember what a round sound means?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Xylophone: The xylophone is made of bars that all produce different notes when struck. They have a very bright sound.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remember what a bright sound means?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Snare: Unlike the timpani or xylophone, the snare does not play different notes. It is played by being struck by a wooden drumstick, and helps the orchestra in keeping time.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Chimes: Chimes are played by hitting the tops of the tubes with a rubber hammer. Each tube produces a different note.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9307" y="937334"/>
            <a:ext cx="2678279" cy="150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2220" y="2487726"/>
            <a:ext cx="2452450" cy="138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4478" y="3914848"/>
            <a:ext cx="2115406" cy="136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4017" y="5319446"/>
            <a:ext cx="1946270" cy="1459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26650" y="1808550"/>
            <a:ext cx="10538700" cy="3240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It’s never too early to start playing an instrument. It’s a fun and rewarding experience! Who do you know that plays an instrument?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1448</Words>
  <Application>Microsoft Macintosh PowerPoint</Application>
  <PresentationFormat>Custom</PresentationFormat>
  <Paragraphs>78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Instruments and Their Families </vt:lpstr>
      <vt:lpstr>There are four major families in the orchestra. The Strings, Woodwinds, Brass, and Percussion make up the orchestra.</vt:lpstr>
      <vt:lpstr>Strings: The string section is made up of violins, violas, cellos, basses, harps, and often a piano. Please try to compare and contrast each instrument in this family as you learn.</vt:lpstr>
      <vt:lpstr>Strings:</vt:lpstr>
      <vt:lpstr>Woodwinds: The woodwind section of the orchestra is made up of flutes, clarinets, oboes, and bassoons. Please try to compare and contrast each instrument in this family as you learn. </vt:lpstr>
      <vt:lpstr>Woodwinds:</vt:lpstr>
      <vt:lpstr>Brass: The brass section in the orchestra is made up of French horns, trumpets, trombones, and tubas.</vt:lpstr>
      <vt:lpstr>Percussion: The percussion instruments we’ll learn about today are the timpani, xylophone, snare, and chimes. Please try to compare and contrast each instrument in this family as you learn. </vt:lpstr>
      <vt:lpstr>It’s never too early to start playing an instrument. It’s a fun and rewarding experience! Who do you know that plays an instrument?</vt:lpstr>
      <vt:lpstr>Now that you know what you will be listening to, let’s learn how to listen!</vt:lpstr>
      <vt:lpstr>How to listen to an orchestra performance</vt:lpstr>
      <vt:lpstr>What to listen for:</vt:lpstr>
      <vt:lpstr>What to Listen for:</vt:lpstr>
      <vt:lpstr>What to listen for:</vt:lpstr>
      <vt:lpstr>Concert Etiquette: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Instruments and their Families </dc:title>
  <dc:creator>Tuscaloosa Symphony Orchestra</dc:creator>
  <cp:lastModifiedBy>Jacob Adams</cp:lastModifiedBy>
  <cp:revision>8</cp:revision>
  <dcterms:modified xsi:type="dcterms:W3CDTF">2018-02-01T16:28:08Z</dcterms:modified>
</cp:coreProperties>
</file>